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6" r:id="rId5"/>
  </p:sldMasterIdLst>
  <p:notesMasterIdLst>
    <p:notesMasterId r:id="rId13"/>
  </p:notesMasterIdLst>
  <p:sldIdLst>
    <p:sldId id="260" r:id="rId6"/>
    <p:sldId id="497" r:id="rId7"/>
    <p:sldId id="498" r:id="rId8"/>
    <p:sldId id="491" r:id="rId9"/>
    <p:sldId id="495" r:id="rId10"/>
    <p:sldId id="493" r:id="rId11"/>
    <p:sldId id="274" r:id="rId1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361"/>
    <a:srgbClr val="00B8E0"/>
    <a:srgbClr val="FAAE1A"/>
    <a:srgbClr val="133D8D"/>
    <a:srgbClr val="6B8FB5"/>
    <a:srgbClr val="D95900"/>
    <a:srgbClr val="6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72DF4-F8D9-46FF-B8FE-6E8B76598266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57222-1213-4B2F-981A-7A01A68A90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73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/>
              <a:t>NB:</a:t>
            </a:r>
            <a:r>
              <a:rPr lang="en-ZA" b="0" dirty="0"/>
              <a:t> 1. This template uses Masters that are </a:t>
            </a:r>
            <a:r>
              <a:rPr lang="en-ZA" b="0" dirty="0" err="1"/>
              <a:t>accessable</a:t>
            </a:r>
            <a:r>
              <a:rPr lang="en-ZA" b="0" dirty="0"/>
              <a:t> and editable under the Master view which can be accessed by going to the </a:t>
            </a:r>
            <a:r>
              <a:rPr lang="en-ZA" b="1" dirty="0"/>
              <a:t>View tab &gt; Under the Master Views tab choose “Slide Master”</a:t>
            </a:r>
            <a:r>
              <a:rPr lang="en-ZA" b="0" dirty="0"/>
              <a:t>, all the slide masters will appear and can be edited there.</a:t>
            </a:r>
          </a:p>
          <a:p>
            <a:r>
              <a:rPr lang="en-ZA" b="0" dirty="0"/>
              <a:t>2. If you would like to add a slide, go to </a:t>
            </a:r>
            <a:r>
              <a:rPr lang="en-ZA" b="1" dirty="0"/>
              <a:t>Home &gt; New Slide &gt; Under Office Theme all the designed slide layouts will appear and you can choose a layout that will suit your needs or that will suit the content that you would like to add onto your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875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ver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06192F-7D1D-44EE-BAF9-584922582CB9}"/>
              </a:ext>
            </a:extLst>
          </p:cNvPr>
          <p:cNvSpPr txBox="1"/>
          <p:nvPr userDrawn="1"/>
        </p:nvSpPr>
        <p:spPr>
          <a:xfrm>
            <a:off x="4833257" y="6322422"/>
            <a:ext cx="4259943" cy="28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TO </a:t>
            </a:r>
            <a:r>
              <a:rPr lang="en-ZA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Z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INSPIRE.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A5445C0F-A196-463F-BF07-A727F580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232" y="4371975"/>
            <a:ext cx="576580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630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  <p15:guide id="2" pos="58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2921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 (Charts and Graphs)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311898"/>
            <a:ext cx="5943600" cy="344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927DD4A-909D-468E-97DD-69CC8F1A2532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F129614-0570-4065-AAA1-22531BACA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FDCB5690-7B8D-4D31-AE62-EDA4738C0DC8}"/>
              </a:ext>
            </a:extLst>
          </p:cNvPr>
          <p:cNvSpPr/>
          <p:nvPr userDrawn="1"/>
        </p:nvSpPr>
        <p:spPr>
          <a:xfrm flipV="1">
            <a:off x="681037" y="1189704"/>
            <a:ext cx="8470900" cy="38346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BA993B9-4543-49F6-A5AF-62A1F176B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425" y="1241547"/>
            <a:ext cx="8051800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AAE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CHART TITLE: THE DESCRIPTION</a:t>
            </a:r>
            <a:endParaRPr lang="en-ZA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664DB584-5119-44DC-B4B7-55D3E32038B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81038" y="1765300"/>
            <a:ext cx="8470900" cy="4411663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044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mbed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9F5CF9-72CE-4E7F-8031-3BE0FC0B3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(Media Embedding)</a:t>
            </a:r>
            <a:endParaRPr lang="en-ZA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7A0B712-0BF8-40DB-898B-15456E75525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81038" y="1778000"/>
            <a:ext cx="8802687" cy="379226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21171B83-8EBE-4857-8394-55844EA51F3E}"/>
              </a:ext>
            </a:extLst>
          </p:cNvPr>
          <p:cNvSpPr/>
          <p:nvPr userDrawn="1"/>
        </p:nvSpPr>
        <p:spPr>
          <a:xfrm flipV="1">
            <a:off x="681037" y="1203350"/>
            <a:ext cx="8802596" cy="38346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842951F-88D5-403D-8056-C4D6A974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038" y="1169988"/>
            <a:ext cx="8470900" cy="422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AAE1A"/>
                </a:solidFill>
              </a:defRPr>
            </a:lvl1pPr>
          </a:lstStyle>
          <a:p>
            <a:pPr lvl="0"/>
            <a:r>
              <a:rPr lang="en-US" dirty="0"/>
              <a:t>MEDIA TITLE: MEDIA DESCRIPTION</a:t>
            </a:r>
            <a:endParaRPr lang="en-ZA" dirty="0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C11895B2-A5CA-49E8-B6FE-6720F4B6DCE7}"/>
              </a:ext>
            </a:extLst>
          </p:cNvPr>
          <p:cNvSpPr/>
          <p:nvPr userDrawn="1"/>
        </p:nvSpPr>
        <p:spPr>
          <a:xfrm flipV="1">
            <a:off x="681037" y="5695688"/>
            <a:ext cx="8802596" cy="463993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272361"/>
              </a:solidFill>
            </a:endParaRP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4AAE5E82-9A69-4202-BD5F-FC99F71D3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038" y="5716238"/>
            <a:ext cx="8470900" cy="422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Summarization of the media if needed.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69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shap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72F0-A99E-430B-B972-7ACE61C2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5746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9B527-0C91-4273-B522-1080F20ED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E9D02-E7F9-49F9-B4EF-68D46B0E6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85400E5D-9344-47DA-8D59-A603325889E8}"/>
              </a:ext>
            </a:extLst>
          </p:cNvPr>
          <p:cNvSpPr/>
          <p:nvPr userDrawn="1"/>
        </p:nvSpPr>
        <p:spPr>
          <a:xfrm flipV="1">
            <a:off x="681037" y="1189704"/>
            <a:ext cx="8470900" cy="38346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ABEFCA1-5B6D-47DA-89CF-B31AF48F7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425" y="1241547"/>
            <a:ext cx="8051800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AAE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TEXT TITLE: THE DESCRIPTION</a:t>
            </a:r>
            <a:endParaRPr lang="en-ZA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FA7F359-CC96-444F-960E-9ECD63E54885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0905150-07D6-42F2-A819-C63E27B70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3C9FD3-911D-4E0C-9E09-A1D5B3E2C6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8" y="1722333"/>
            <a:ext cx="8470900" cy="43609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64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263AFD-2F59-4DF8-B15F-98FD3ADC3519}"/>
              </a:ext>
            </a:extLst>
          </p:cNvPr>
          <p:cNvSpPr txBox="1"/>
          <p:nvPr userDrawn="1"/>
        </p:nvSpPr>
        <p:spPr>
          <a:xfrm>
            <a:off x="1394020" y="6112586"/>
            <a:ext cx="4259943" cy="28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TO </a:t>
            </a:r>
            <a:r>
              <a:rPr lang="en-ZA" sz="1200" b="1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ZA" sz="1200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200" b="1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INSPIRE.</a:t>
            </a:r>
          </a:p>
        </p:txBody>
      </p:sp>
    </p:spTree>
    <p:extLst>
      <p:ext uri="{BB962C8B-B14F-4D97-AF65-F5344CB8AC3E}">
        <p14:creationId xmlns:p14="http://schemas.microsoft.com/office/powerpoint/2010/main" val="2352310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59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B940-5B50-4530-80F9-6D70B4626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FD663-FB7C-407C-AA42-41080F743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3A8B3-2055-4E26-B7D9-443EB16D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D3A9-8415-4757-B579-FC289D36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7F2E2-A289-4919-9931-D0653785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18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48DE-4A65-4AA2-AB64-0465F0FC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822CF-D3FB-49EC-B0B9-41D6C461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15EB-ABFD-4CED-8394-74212DE3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FB9E-B26A-4910-A928-53BB4697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CA21-949F-4CFC-9590-F7A1813B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527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D240-8A40-4A38-BEBF-A759F8C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73754-1E25-4688-8DEB-F5BD7157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C1706-A4D4-4474-902A-C75D2196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DA19-059D-474D-8808-75062953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1E572-E610-4E71-94B4-5C67FF51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44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D7F6-871F-4F17-B4C0-6B5EC583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00CE-3CDE-4FA6-9ECA-649CDC448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476BF-E820-4EB6-9705-821F6DA6E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37D05-C774-41C5-B5E9-22AF8813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BF73-93D9-4DD9-9862-B5B565C0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12BF-8BDE-46E1-96AD-9A64CD1D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616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9B80-2187-4C50-86AD-BB8A555E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7254E-28C2-4326-B26A-B220E668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9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BE6C8-E587-4E7F-83A7-64F3DAED1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9" y="2505075"/>
            <a:ext cx="41911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B883D-7D44-4D9C-905D-A57199176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4FB00-E4FB-40ED-9C90-4F8DBFD87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0C313-701E-4D7F-AD9E-22781D63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83ECE-6179-47C9-BCFA-39216ECB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1043E-FFD3-4503-A451-3196681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161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DD0C39FB-C98C-44F2-8F7B-F1D741C1B023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70F3FF4-A537-4A5D-995D-3018663095F4}"/>
              </a:ext>
            </a:extLst>
          </p:cNvPr>
          <p:cNvSpPr/>
          <p:nvPr userDrawn="1"/>
        </p:nvSpPr>
        <p:spPr>
          <a:xfrm>
            <a:off x="7465325" y="1173707"/>
            <a:ext cx="1433015" cy="4847681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492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38" y="1173708"/>
            <a:ext cx="8217302" cy="4612944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1600" b="1">
                <a:solidFill>
                  <a:srgbClr val="272361"/>
                </a:solidFill>
              </a:defRPr>
            </a:lvl1pPr>
            <a:lvl2pPr marL="914400" indent="-457200">
              <a:buFont typeface="+mj-lt"/>
              <a:buAutoNum type="arabicPeriod"/>
              <a:defRPr sz="1400"/>
            </a:lvl2pPr>
            <a:lvl3pPr marL="1371600" indent="-457200">
              <a:buFont typeface="+mj-lt"/>
              <a:buAutoNum type="arabicPeriod"/>
              <a:defRPr sz="14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AGENDA 1							PAGE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987D5E-D9A4-4803-A5A7-A34C2DF7C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009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A50E-DAAA-43EE-9433-C18AB8C7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328D9-BB09-4750-A0B1-E5C72309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562E2-40B5-48FD-B4CF-B3595E36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C559E-6C86-4C79-AA21-215E171E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181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5D1DB-9352-453F-841F-1E6BE8C4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7E9D1-B080-4C43-AB45-291F222C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E83B5-6CDD-4C50-A0F1-AC133F9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396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AF38-4E2A-43B4-BA1B-1DC62A2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61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6FB4-1459-444F-A769-4741D8F6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7430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6E423-7A41-4EC6-BBC0-3AC1D5955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61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05F11-54FD-4B99-A53A-9D83FE42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9E752-2824-4C1A-831B-735A1FAF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AF9E9-0582-4EF7-8D16-58C7979E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9871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6D06-88AE-47C6-9133-790F238F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61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3A574-009E-4CF0-880F-050F0A5AB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7430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F5C0F-4BBB-4069-B1E1-16E686D0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61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E8106-3974-45F3-A7CB-40F28B73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95293-D603-43CF-B68E-2059FC83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21437-4CC1-44D9-BF5A-B0E071C2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2278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AEAE-0EC3-4282-ACA4-BB4C4E15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2401D-5765-43AE-ADC3-EF181FDAE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FA90-99E1-4F41-950D-5C9D5CB8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F359B-8667-461E-B836-5E589C17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07BD-85D3-428F-8E29-B0F486AA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5256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FE317-A22E-422B-8F2C-10C3F00C1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02A28-66A8-4CB3-A88A-C70233A09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4284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DCFC-53E1-4E17-9F44-E3F4F3A8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6D8B-ADFD-4C68-8576-AE8DF2B1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84A7-D6BA-47D0-8BD5-6DD7FF49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645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BAAAF490-8D43-46EB-B2EA-C3C44B9AEBCB}"/>
              </a:ext>
            </a:extLst>
          </p:cNvPr>
          <p:cNvSpPr/>
          <p:nvPr userDrawn="1"/>
        </p:nvSpPr>
        <p:spPr>
          <a:xfrm flipV="1">
            <a:off x="675881" y="1310180"/>
            <a:ext cx="4277119" cy="494543"/>
          </a:xfrm>
          <a:prstGeom prst="round1Rect">
            <a:avLst/>
          </a:prstGeom>
          <a:solidFill>
            <a:srgbClr val="2723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1" y="1978926"/>
            <a:ext cx="5056179" cy="40059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 b="0">
                <a:solidFill>
                  <a:srgbClr val="27236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 DESCRIPTION OF THE SECTION:</a:t>
            </a:r>
          </a:p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291037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FCE251-6783-4E4D-B785-D64A69718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950" y="1382602"/>
            <a:ext cx="3030538" cy="4602273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78107C-6E7C-414C-9BCD-CF7D92FB3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44568"/>
          <a:stretch/>
        </p:blipFill>
        <p:spPr>
          <a:xfrm>
            <a:off x="5963598" y="1829197"/>
            <a:ext cx="3016890" cy="3750190"/>
          </a:xfrm>
          <a:prstGeom prst="rect">
            <a:avLst/>
          </a:prstGeom>
        </p:spPr>
      </p:pic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75A5A14C-0B18-4BDF-9437-C6ECA6D0C2E1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1FC9BB38-8626-4B97-B02D-62E1CE76DE0F}"/>
              </a:ext>
            </a:extLst>
          </p:cNvPr>
          <p:cNvSpPr/>
          <p:nvPr userDrawn="1"/>
        </p:nvSpPr>
        <p:spPr>
          <a:xfrm flipV="1">
            <a:off x="5949950" y="5503592"/>
            <a:ext cx="3030538" cy="507998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2C3A6432-23BE-446C-8A2F-684E5FDD6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(Section starter)</a:t>
            </a:r>
            <a:endParaRPr lang="en-ZA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7105ECA-0887-427B-AE70-CC7E6191D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288" y="1347524"/>
            <a:ext cx="4176712" cy="457200"/>
          </a:xfrm>
        </p:spPr>
        <p:txBody>
          <a:bodyPr/>
          <a:lstStyle>
            <a:lvl1pPr marL="0" indent="0">
              <a:buNone/>
              <a:defRPr>
                <a:solidFill>
                  <a:srgbClr val="FAAE1A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ZA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FBA648B-87FA-4FC7-8ADD-98C773354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9950" y="5503863"/>
            <a:ext cx="3030538" cy="481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  <a:endParaRPr lang="en-ZA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1FD64D2-66AB-434B-8F22-FF7E953839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496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337481"/>
            <a:ext cx="4210050" cy="4269571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337481"/>
            <a:ext cx="4210050" cy="4269571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039" y="6311898"/>
            <a:ext cx="5943600" cy="344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25A98DA-5E5C-486C-BC26-B6717024F492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F42A4E3D-F44B-47E7-B176-9D77CEEAB372}"/>
              </a:ext>
            </a:extLst>
          </p:cNvPr>
          <p:cNvSpPr/>
          <p:nvPr userDrawn="1"/>
        </p:nvSpPr>
        <p:spPr>
          <a:xfrm>
            <a:off x="681038" y="5753882"/>
            <a:ext cx="6176962" cy="411968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9E135EE-846F-4A1D-8CA0-49B132F2E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1973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(Two column text only)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88CE08-7AE1-4566-BD19-C912A956E2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5821586"/>
            <a:ext cx="5848350" cy="264861"/>
          </a:xfrm>
        </p:spPr>
        <p:txBody>
          <a:bodyPr anchor="ctr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NOTES IF ANY OR DELETE UNDER MASTER VIEW.</a:t>
            </a:r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DEA14E0-FD34-49BF-A206-E75A9F04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54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Text only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1507" y="1815303"/>
            <a:ext cx="4193284" cy="3843045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46673" y="1817507"/>
            <a:ext cx="4193284" cy="3856972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30DB12-5647-4234-BB47-D9A3C7B460C0}"/>
              </a:ext>
            </a:extLst>
          </p:cNvPr>
          <p:cNvSpPr/>
          <p:nvPr userDrawn="1"/>
        </p:nvSpPr>
        <p:spPr>
          <a:xfrm>
            <a:off x="611507" y="1245868"/>
            <a:ext cx="4211340" cy="415235"/>
          </a:xfrm>
          <a:prstGeom prst="round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89" y="1243189"/>
            <a:ext cx="4190702" cy="449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F5041-1116-413E-902A-026214CD414B}"/>
              </a:ext>
            </a:extLst>
          </p:cNvPr>
          <p:cNvSpPr/>
          <p:nvPr userDrawn="1"/>
        </p:nvSpPr>
        <p:spPr>
          <a:xfrm>
            <a:off x="4946673" y="1245868"/>
            <a:ext cx="4211340" cy="415235"/>
          </a:xfrm>
          <a:prstGeom prst="round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7DBCBC-B2C8-4B8B-9D24-CBB5989A76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49255" y="1243189"/>
            <a:ext cx="4190702" cy="449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116D0A80-F466-4C80-A35B-955565D210A6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CBA4444-0FE2-462F-BB9E-90A5562C76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250C5FE-A1A8-4316-A161-64C66D911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8"/>
            <a:ext cx="8543925" cy="569716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(Two columns with headings, text only)</a:t>
            </a:r>
            <a:endParaRPr lang="en-ZA" dirty="0"/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C4DEC151-CC03-49E3-816B-CB872A79C68E}"/>
              </a:ext>
            </a:extLst>
          </p:cNvPr>
          <p:cNvSpPr/>
          <p:nvPr userDrawn="1"/>
        </p:nvSpPr>
        <p:spPr>
          <a:xfrm>
            <a:off x="611508" y="5753882"/>
            <a:ext cx="6208392" cy="411968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ACABADD1-349A-400F-B268-F520EC7AE9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5835234"/>
            <a:ext cx="5848350" cy="264861"/>
          </a:xfrm>
        </p:spPr>
        <p:txBody>
          <a:bodyPr anchor="ctr">
            <a:normAutofit/>
          </a:bodyPr>
          <a:lstStyle>
            <a:lvl1pPr marL="0" indent="0">
              <a:buNone/>
              <a:defRPr sz="8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NOTES IF ANY OR DELETE UNDER MASTER VIEW.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72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ix of text and image/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(A mix of text and image/s)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F199828-D294-437E-BD50-16B66D4C6BE1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117F664-4FA5-4934-B30F-D5EE93EC9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0F0175-A377-402B-9429-46B94788B1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1506" y="1792747"/>
            <a:ext cx="4976493" cy="4402754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E0F47B-C0C4-45AD-9614-042D7AC13B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0100" y="1792747"/>
            <a:ext cx="3271838" cy="4384216"/>
          </a:xfrm>
        </p:spPr>
        <p:txBody>
          <a:bodyPr/>
          <a:lstStyle/>
          <a:p>
            <a:endParaRPr lang="en-Z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3ABD59-E422-4AB9-A885-AC69392F7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36474"/>
          <a:stretch/>
        </p:blipFill>
        <p:spPr>
          <a:xfrm>
            <a:off x="5892800" y="1817242"/>
            <a:ext cx="3271838" cy="4384216"/>
          </a:xfrm>
          <a:prstGeom prst="rect">
            <a:avLst/>
          </a:prstGeom>
        </p:spPr>
      </p:pic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E7CE00A-6700-46A1-AFF1-64F2993C7D82}"/>
              </a:ext>
            </a:extLst>
          </p:cNvPr>
          <p:cNvSpPr/>
          <p:nvPr userDrawn="1"/>
        </p:nvSpPr>
        <p:spPr>
          <a:xfrm>
            <a:off x="3467100" y="1245867"/>
            <a:ext cx="5684837" cy="415235"/>
          </a:xfrm>
          <a:prstGeom prst="round2Diag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6B2B45-85A5-4D7B-A445-349D76130A74}"/>
              </a:ext>
            </a:extLst>
          </p:cNvPr>
          <p:cNvSpPr/>
          <p:nvPr userDrawn="1"/>
        </p:nvSpPr>
        <p:spPr>
          <a:xfrm>
            <a:off x="611507" y="1245868"/>
            <a:ext cx="7097393" cy="415235"/>
          </a:xfrm>
          <a:prstGeom prst="round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3D49DF-18AF-45EB-885B-4975D77506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063" y="1229541"/>
            <a:ext cx="6726237" cy="449132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22340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numbering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13D68E29-E106-4E26-BA64-A0727A4A2079}"/>
              </a:ext>
            </a:extLst>
          </p:cNvPr>
          <p:cNvSpPr/>
          <p:nvPr userDrawn="1"/>
        </p:nvSpPr>
        <p:spPr>
          <a:xfrm>
            <a:off x="2724149" y="1244546"/>
            <a:ext cx="6427787" cy="428035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2723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0E372DC-A66F-4163-AAC3-21E30B4E3088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DBE8455-0ACC-43CE-99E2-58F98EAAF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E2D84-589B-4BFB-B87D-80CB7C6DA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(Bullet/numbering text only)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0438C-6941-411E-9391-24F35E113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418" y="1856096"/>
            <a:ext cx="3964649" cy="423037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400" b="1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ZA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A0606D42-F186-4D71-A767-F7784E625001}"/>
              </a:ext>
            </a:extLst>
          </p:cNvPr>
          <p:cNvSpPr/>
          <p:nvPr userDrawn="1"/>
        </p:nvSpPr>
        <p:spPr>
          <a:xfrm>
            <a:off x="681038" y="1244546"/>
            <a:ext cx="4271962" cy="42803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BAE497-111E-4A1C-A412-59FA7B117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2824" y="1856096"/>
            <a:ext cx="3697406" cy="423037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400" b="1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ZA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888A1E-154E-450C-AF3F-FC91C4D0E2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513" y="1285920"/>
            <a:ext cx="3963987" cy="3683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AAE1A"/>
                </a:solidFill>
              </a:defRPr>
            </a:lvl1pPr>
            <a:lvl2pPr>
              <a:defRPr sz="1800">
                <a:solidFill>
                  <a:srgbClr val="FAAE1A"/>
                </a:solidFill>
              </a:defRPr>
            </a:lvl2pPr>
            <a:lvl3pPr>
              <a:defRPr sz="1600">
                <a:solidFill>
                  <a:srgbClr val="FAAE1A"/>
                </a:solidFill>
              </a:defRPr>
            </a:lvl3pPr>
            <a:lvl4pPr>
              <a:defRPr sz="1400">
                <a:solidFill>
                  <a:srgbClr val="FAAE1A"/>
                </a:solidFill>
              </a:defRPr>
            </a:lvl4pPr>
            <a:lvl5pPr>
              <a:defRPr sz="1400">
                <a:solidFill>
                  <a:srgbClr val="FAAE1A"/>
                </a:solidFill>
              </a:defRPr>
            </a:lvl5pPr>
          </a:lstStyle>
          <a:p>
            <a:pPr lvl="0"/>
            <a:r>
              <a:rPr lang="en-US" dirty="0"/>
              <a:t>HEADING 1</a:t>
            </a:r>
            <a:endParaRPr lang="en-ZA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DCB6EDB-3FDB-44A4-AC50-DC82AEB8BA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474" y="1274413"/>
            <a:ext cx="3963987" cy="3683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272361"/>
                </a:solidFill>
              </a:defRPr>
            </a:lvl1pPr>
            <a:lvl2pPr>
              <a:defRPr sz="1800">
                <a:solidFill>
                  <a:srgbClr val="FAAE1A"/>
                </a:solidFill>
              </a:defRPr>
            </a:lvl2pPr>
            <a:lvl3pPr>
              <a:defRPr sz="1600">
                <a:solidFill>
                  <a:srgbClr val="FAAE1A"/>
                </a:solidFill>
              </a:defRPr>
            </a:lvl3pPr>
            <a:lvl4pPr>
              <a:defRPr sz="1400">
                <a:solidFill>
                  <a:srgbClr val="FAAE1A"/>
                </a:solidFill>
              </a:defRPr>
            </a:lvl4pPr>
            <a:lvl5pPr>
              <a:defRPr sz="1400">
                <a:solidFill>
                  <a:srgbClr val="FAAE1A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520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E31091-3CB8-4553-B5C5-B0B44CF3E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4711"/>
          <a:stretch/>
        </p:blipFill>
        <p:spPr>
          <a:xfrm>
            <a:off x="-1" y="0"/>
            <a:ext cx="9291637" cy="607420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A60C96-474E-41F3-81F9-0EAC508870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291638" cy="6074206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6992" y="3469943"/>
            <a:ext cx="6234539" cy="1220107"/>
          </a:xfrm>
          <a:solidFill>
            <a:srgbClr val="FAAE1A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2600" b="0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SECTION DIVIDER: SECTION DESCRIPTION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9D8DE3A6-0122-4F16-B452-7237DF524FF7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2116357-256B-4B00-A042-61025F2D6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608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4" userDrawn="1">
          <p15:clr>
            <a:srgbClr val="FBAE40"/>
          </p15:clr>
        </p15:guide>
        <p15:guide id="2" pos="19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9" y="457200"/>
            <a:ext cx="7466675" cy="470848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(Table Format)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F8E0D596-EED6-44AC-B28C-312C339078FF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B62878D-983C-4D6D-90A7-21F177DB2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1E586FA-F023-418E-9122-59EA9F314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169988"/>
            <a:ext cx="8470900" cy="422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AAE1A"/>
                </a:solidFill>
              </a:defRPr>
            </a:lvl1pPr>
          </a:lstStyle>
          <a:p>
            <a:pPr lvl="0"/>
            <a:r>
              <a:rPr lang="en-US" dirty="0"/>
              <a:t>TABLE/S TITLE: THE DESCRIPTION/S</a:t>
            </a:r>
            <a:endParaRPr lang="en-ZA" dirty="0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E976801B-F073-402B-921D-69A415678DB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81038" y="1752600"/>
            <a:ext cx="8470900" cy="4424363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438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57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9" y="6291036"/>
            <a:ext cx="5943600" cy="43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72361"/>
                </a:solidFill>
              </a:defRPr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291037"/>
            <a:ext cx="2487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72361"/>
                </a:solidFill>
              </a:defRPr>
            </a:lvl1pPr>
          </a:lstStyle>
          <a:p>
            <a:fld id="{1172AE71-0FD9-413E-A828-75A09D2C077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89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  <p:sldLayoutId id="214748369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7249D-0059-43B1-911A-1578730A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DFA07-553A-4F77-A093-01D877A6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4CBC-1324-408F-92A9-1292467C0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C125-7D56-4C54-8AD5-3B1880E3B4C5}" type="datetimeFigureOut">
              <a:rPr lang="en-ZA" smtClean="0"/>
              <a:t>2020/05/08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955A9-A9CD-4CA8-821E-6BDC07AAA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35318-2880-481D-BFBF-87650F07F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AFB3E-8B36-440E-88F9-6AC0F03D37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-SP4WCashGrant@inseta.org.za" TargetMode="External"/><Relationship Id="rId3" Type="http://schemas.openxmlformats.org/officeDocument/2006/relationships/hyperlink" Target="mailto:internships@inseta.org.za" TargetMode="External"/><Relationship Id="rId7" Type="http://schemas.openxmlformats.org/officeDocument/2006/relationships/hyperlink" Target="mailto:Bursaryforworkers@inseta.org.za" TargetMode="External"/><Relationship Id="rId2" Type="http://schemas.openxmlformats.org/officeDocument/2006/relationships/hyperlink" Target="mailto:learnerships@inseta.org.za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akhonaw@inseta.org.za" TargetMode="External"/><Relationship Id="rId5" Type="http://schemas.openxmlformats.org/officeDocument/2006/relationships/hyperlink" Target="mailto:wil@inseta.org.za" TargetMode="External"/><Relationship Id="rId4" Type="http://schemas.openxmlformats.org/officeDocument/2006/relationships/hyperlink" Target="mailto:bursariesforyouth@inseta.org.za" TargetMode="External"/><Relationship Id="rId9" Type="http://schemas.openxmlformats.org/officeDocument/2006/relationships/hyperlink" Target="mailto:nasreenr@inseta.org.z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D9A0-9989-42FA-863F-F6BC7F41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55" y="4371975"/>
            <a:ext cx="6059877" cy="1325563"/>
          </a:xfrm>
        </p:spPr>
        <p:txBody>
          <a:bodyPr>
            <a:noAutofit/>
          </a:bodyPr>
          <a:lstStyle/>
          <a:p>
            <a:r>
              <a:rPr lang="en-US" b="1" dirty="0"/>
              <a:t>Discretionary Grant Online Application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93599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6145-C5CC-4B1C-A8B7-C3373F35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-48157"/>
            <a:ext cx="8543925" cy="1325563"/>
          </a:xfrm>
        </p:spPr>
        <p:txBody>
          <a:bodyPr/>
          <a:lstStyle/>
          <a:p>
            <a:r>
              <a:rPr lang="en-US" dirty="0"/>
              <a:t>Meeting protocols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171-7CB1-41D6-85D3-ACFF5F10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FAF52-D73B-431C-A8E6-11C97BF0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FCA85-A8D1-49F8-A80F-59A64E5C5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56"/>
          <a:stretch/>
        </p:blipFill>
        <p:spPr>
          <a:xfrm>
            <a:off x="1642664" y="1412529"/>
            <a:ext cx="5706271" cy="1623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D85505-A882-473F-954E-D2851E21623A}"/>
              </a:ext>
            </a:extLst>
          </p:cNvPr>
          <p:cNvSpPr txBox="1"/>
          <p:nvPr/>
        </p:nvSpPr>
        <p:spPr>
          <a:xfrm>
            <a:off x="385894" y="3934436"/>
            <a:ext cx="269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Please disable </a:t>
            </a:r>
            <a:endParaRPr lang="en-ZA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03F79-1748-4203-B8E5-B90090AC6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9" t="47727" r="66864" b="30767"/>
          <a:stretch/>
        </p:blipFill>
        <p:spPr>
          <a:xfrm>
            <a:off x="2099864" y="3793008"/>
            <a:ext cx="654341" cy="507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C39798-DA68-467A-8D1D-9361E9D16A37}"/>
              </a:ext>
            </a:extLst>
          </p:cNvPr>
          <p:cNvSpPr txBox="1"/>
          <p:nvPr/>
        </p:nvSpPr>
        <p:spPr>
          <a:xfrm>
            <a:off x="385894" y="4633042"/>
            <a:ext cx="269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Please disable </a:t>
            </a:r>
            <a:endParaRPr lang="en-ZA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453B80-BFB9-4DC7-8B3A-21052BAD1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9" t="45518" r="56824" b="29233"/>
          <a:stretch/>
        </p:blipFill>
        <p:spPr>
          <a:xfrm>
            <a:off x="2099864" y="4475974"/>
            <a:ext cx="654341" cy="507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B18ED-2C1D-4FD9-B6C3-CF5C708B2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56" t="54656" r="25390" b="14020"/>
          <a:stretch/>
        </p:blipFill>
        <p:spPr>
          <a:xfrm>
            <a:off x="7818234" y="4086624"/>
            <a:ext cx="654341" cy="507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910B45-CDEE-4009-9589-19A416762167}"/>
              </a:ext>
            </a:extLst>
          </p:cNvPr>
          <p:cNvSpPr txBox="1"/>
          <p:nvPr/>
        </p:nvSpPr>
        <p:spPr>
          <a:xfrm>
            <a:off x="5356371" y="4167343"/>
            <a:ext cx="269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Please use to interact </a:t>
            </a:r>
            <a:endParaRPr lang="en-ZA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2E0AF-1B1C-43E4-A211-366B857DC55C}"/>
              </a:ext>
            </a:extLst>
          </p:cNvPr>
          <p:cNvSpPr txBox="1"/>
          <p:nvPr/>
        </p:nvSpPr>
        <p:spPr>
          <a:xfrm>
            <a:off x="322729" y="3375158"/>
            <a:ext cx="9341224" cy="2389148"/>
          </a:xfrm>
          <a:prstGeom prst="rect">
            <a:avLst/>
          </a:prstGeom>
          <a:noFill/>
          <a:ln w="25400">
            <a:solidFill>
              <a:srgbClr val="FAAE1A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408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6145-C5CC-4B1C-A8B7-C3373F35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-48157"/>
            <a:ext cx="8543925" cy="1325563"/>
          </a:xfrm>
        </p:spPr>
        <p:txBody>
          <a:bodyPr/>
          <a:lstStyle/>
          <a:p>
            <a:r>
              <a:rPr lang="en-US" b="1" dirty="0"/>
              <a:t>Agenda</a:t>
            </a:r>
            <a:endParaRPr lang="en-ZA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171-7CB1-41D6-85D3-ACFF5F10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FAF52-D73B-431C-A8E6-11C97BF0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85505-A882-473F-954E-D2851E21623A}"/>
              </a:ext>
            </a:extLst>
          </p:cNvPr>
          <p:cNvSpPr txBox="1"/>
          <p:nvPr/>
        </p:nvSpPr>
        <p:spPr>
          <a:xfrm>
            <a:off x="681039" y="1478106"/>
            <a:ext cx="8373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dirty="0"/>
              <a:t>Welcome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pPr marL="457200" indent="-457200">
              <a:buAutoNum type="arabicPeriod"/>
            </a:pPr>
            <a:r>
              <a:rPr lang="en-US" sz="3200" b="1" dirty="0"/>
              <a:t>High-level overview: DG Process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pPr marL="457200" indent="-457200">
              <a:buAutoNum type="arabicPeriod"/>
            </a:pPr>
            <a:r>
              <a:rPr lang="en-US" sz="3200" b="1" dirty="0"/>
              <a:t>Online training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pPr marL="457200" indent="-457200">
              <a:buAutoNum type="arabicPeriod"/>
            </a:pPr>
            <a:r>
              <a:rPr lang="en-US" sz="3200" b="1" dirty="0"/>
              <a:t>Q&amp;As </a:t>
            </a:r>
            <a:r>
              <a:rPr lang="en-US" sz="1400" dirty="0">
                <a:solidFill>
                  <a:srgbClr val="FF0000"/>
                </a:solidFill>
              </a:rPr>
              <a:t>(also make use of the chat, INSETA team will respond to the best of their ability)</a:t>
            </a:r>
          </a:p>
          <a:p>
            <a:pPr marL="457200" indent="-457200">
              <a:buAutoNum type="arabicPeriod"/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38869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89E5-8415-48A9-9F16-AC73B22D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1325563"/>
          </a:xfrm>
        </p:spPr>
        <p:txBody>
          <a:bodyPr/>
          <a:lstStyle/>
          <a:p>
            <a:r>
              <a:rPr lang="en-US" dirty="0"/>
              <a:t>Discretionary Grant workflow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AE7BA-0B75-46F6-949C-6721154E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AF02A-65AA-4823-A108-C287DD57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259BB-B2C6-43A8-AE8E-BCF4875E85B5}"/>
              </a:ext>
            </a:extLst>
          </p:cNvPr>
          <p:cNvSpPr txBox="1"/>
          <p:nvPr/>
        </p:nvSpPr>
        <p:spPr>
          <a:xfrm>
            <a:off x="1375794" y="2189527"/>
            <a:ext cx="738232" cy="46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337F2-2DE3-40B3-8221-0E80C482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6" y="1509312"/>
            <a:ext cx="8955128" cy="4798502"/>
          </a:xfrm>
          <a:prstGeom prst="rect">
            <a:avLst/>
          </a:prstGeom>
        </p:spPr>
      </p:pic>
      <p:sp>
        <p:nvSpPr>
          <p:cNvPr id="8" name="Heptagon 7" descr="11">
            <a:extLst>
              <a:ext uri="{FF2B5EF4-FFF2-40B4-BE49-F238E27FC236}">
                <a16:creationId xmlns:a16="http://schemas.microsoft.com/office/drawing/2014/main" id="{F77CEE9D-D1D6-466C-B63A-E58B8496A066}"/>
              </a:ext>
            </a:extLst>
          </p:cNvPr>
          <p:cNvSpPr/>
          <p:nvPr/>
        </p:nvSpPr>
        <p:spPr>
          <a:xfrm>
            <a:off x="4430147" y="1160964"/>
            <a:ext cx="469783" cy="290331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  <a:endParaRPr lang="en-ZA" sz="1400" b="1" dirty="0"/>
          </a:p>
        </p:txBody>
      </p:sp>
      <p:sp>
        <p:nvSpPr>
          <p:cNvPr id="9" name="Heptagon 8" descr="11">
            <a:extLst>
              <a:ext uri="{FF2B5EF4-FFF2-40B4-BE49-F238E27FC236}">
                <a16:creationId xmlns:a16="http://schemas.microsoft.com/office/drawing/2014/main" id="{C11E96D3-5E12-4CB3-B541-BA277A851CEF}"/>
              </a:ext>
            </a:extLst>
          </p:cNvPr>
          <p:cNvSpPr/>
          <p:nvPr/>
        </p:nvSpPr>
        <p:spPr>
          <a:xfrm>
            <a:off x="1766606" y="4965266"/>
            <a:ext cx="469783" cy="290331"/>
          </a:xfrm>
          <a:prstGeom prst="heptagon">
            <a:avLst/>
          </a:prstGeom>
          <a:solidFill>
            <a:srgbClr val="00B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  <a:endParaRPr lang="en-ZA" sz="1400" b="1" dirty="0"/>
          </a:p>
        </p:txBody>
      </p:sp>
      <p:sp>
        <p:nvSpPr>
          <p:cNvPr id="10" name="Heptagon 9" descr="11">
            <a:extLst>
              <a:ext uri="{FF2B5EF4-FFF2-40B4-BE49-F238E27FC236}">
                <a16:creationId xmlns:a16="http://schemas.microsoft.com/office/drawing/2014/main" id="{D2DBE190-77D9-4830-A80D-9606F72AEE6D}"/>
              </a:ext>
            </a:extLst>
          </p:cNvPr>
          <p:cNvSpPr/>
          <p:nvPr/>
        </p:nvSpPr>
        <p:spPr>
          <a:xfrm>
            <a:off x="6016900" y="1189972"/>
            <a:ext cx="469783" cy="290331"/>
          </a:xfrm>
          <a:prstGeom prst="hep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  <a:endParaRPr lang="en-ZA" sz="1400" b="1" dirty="0"/>
          </a:p>
        </p:txBody>
      </p:sp>
      <p:sp>
        <p:nvSpPr>
          <p:cNvPr id="12" name="Heptagon 11" descr="11">
            <a:extLst>
              <a:ext uri="{FF2B5EF4-FFF2-40B4-BE49-F238E27FC236}">
                <a16:creationId xmlns:a16="http://schemas.microsoft.com/office/drawing/2014/main" id="{C688288B-2081-46DD-89ED-933A1FB0EDFE}"/>
              </a:ext>
            </a:extLst>
          </p:cNvPr>
          <p:cNvSpPr/>
          <p:nvPr/>
        </p:nvSpPr>
        <p:spPr>
          <a:xfrm>
            <a:off x="5826553" y="4991173"/>
            <a:ext cx="469783" cy="290331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val="212020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CB00-9707-4487-AB78-A47E6DA7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2589"/>
            <a:ext cx="8543925" cy="616385"/>
          </a:xfrm>
        </p:spPr>
        <p:txBody>
          <a:bodyPr>
            <a:normAutofit/>
          </a:bodyPr>
          <a:lstStyle/>
          <a:p>
            <a:r>
              <a:rPr lang="en-US" sz="2800" b="1" dirty="0"/>
              <a:t>Please visit our website and click on banner</a:t>
            </a:r>
            <a:endParaRPr lang="en-ZA" sz="2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772E3-81BD-45B8-8D07-9CF817DB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89460-556B-4A58-80FC-4CFDD5E3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E6390-D84B-4EB6-91C2-F442F92A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620"/>
            <a:ext cx="5305506" cy="295275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8D9F3F-58E5-4F63-841D-1417978A7EC7}"/>
              </a:ext>
            </a:extLst>
          </p:cNvPr>
          <p:cNvCxnSpPr>
            <a:cxnSpLocks/>
          </p:cNvCxnSpPr>
          <p:nvPr/>
        </p:nvCxnSpPr>
        <p:spPr>
          <a:xfrm flipH="1">
            <a:off x="3003259" y="837754"/>
            <a:ext cx="3053592" cy="2131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4D43EFE-24AD-498F-A012-64C9D7162CB0}"/>
              </a:ext>
            </a:extLst>
          </p:cNvPr>
          <p:cNvSpPr/>
          <p:nvPr/>
        </p:nvSpPr>
        <p:spPr>
          <a:xfrm>
            <a:off x="5771626" y="291979"/>
            <a:ext cx="1224486" cy="616385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DAEB9-7A62-42ED-90E2-0B987C1C053F}"/>
              </a:ext>
            </a:extLst>
          </p:cNvPr>
          <p:cNvSpPr txBox="1"/>
          <p:nvPr/>
        </p:nvSpPr>
        <p:spPr>
          <a:xfrm>
            <a:off x="553366" y="4618220"/>
            <a:ext cx="40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Online system, click on LOGIN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A73D6C-3A2C-4B71-A3EC-FA4755B9CB5A}"/>
              </a:ext>
            </a:extLst>
          </p:cNvPr>
          <p:cNvSpPr txBox="1"/>
          <p:nvPr/>
        </p:nvSpPr>
        <p:spPr>
          <a:xfrm>
            <a:off x="7126141" y="207534"/>
            <a:ext cx="3103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F2FFA-594C-4D37-95E1-44C86D9E39CF}"/>
              </a:ext>
            </a:extLst>
          </p:cNvPr>
          <p:cNvSpPr txBox="1"/>
          <p:nvPr/>
        </p:nvSpPr>
        <p:spPr>
          <a:xfrm>
            <a:off x="7585915" y="1788653"/>
            <a:ext cx="3103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E9F368-4262-49E0-971C-6F7F3211C5C5}"/>
              </a:ext>
            </a:extLst>
          </p:cNvPr>
          <p:cNvSpPr txBox="1"/>
          <p:nvPr/>
        </p:nvSpPr>
        <p:spPr>
          <a:xfrm>
            <a:off x="242973" y="4626609"/>
            <a:ext cx="3103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ZA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72A3C672-603D-451F-8EC9-AB7E8C68E43B}"/>
              </a:ext>
            </a:extLst>
          </p:cNvPr>
          <p:cNvSpPr/>
          <p:nvPr/>
        </p:nvSpPr>
        <p:spPr>
          <a:xfrm>
            <a:off x="4186106" y="4748169"/>
            <a:ext cx="201336" cy="1342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0B771C2-514B-4352-AB6D-E6B238973AA1}"/>
              </a:ext>
            </a:extLst>
          </p:cNvPr>
          <p:cNvSpPr/>
          <p:nvPr/>
        </p:nvSpPr>
        <p:spPr>
          <a:xfrm>
            <a:off x="4953000" y="1197573"/>
            <a:ext cx="201336" cy="1342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A2C99-2035-4BCB-938B-D2CDCF64E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56" y="1197573"/>
            <a:ext cx="4344230" cy="56604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E0A477-2CFC-4550-8FB4-920400B171F1}"/>
              </a:ext>
            </a:extLst>
          </p:cNvPr>
          <p:cNvSpPr txBox="1"/>
          <p:nvPr/>
        </p:nvSpPr>
        <p:spPr>
          <a:xfrm>
            <a:off x="7949261" y="1848178"/>
            <a:ext cx="3103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774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AE23-3483-4B6D-8E88-1257FEF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17" y="0"/>
            <a:ext cx="8543925" cy="1325563"/>
          </a:xfrm>
        </p:spPr>
        <p:txBody>
          <a:bodyPr/>
          <a:lstStyle/>
          <a:p>
            <a:r>
              <a:rPr lang="en-US" b="1" dirty="0"/>
              <a:t>Support Contact: Information</a:t>
            </a:r>
            <a:endParaRPr lang="en-ZA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B18BD-2DA7-499E-82CE-2A3A22E5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D6C0E-FA38-4741-8578-2C15A391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E8625-C3A3-4BD6-8B72-180C5A928B07}"/>
              </a:ext>
            </a:extLst>
          </p:cNvPr>
          <p:cNvSpPr txBox="1"/>
          <p:nvPr/>
        </p:nvSpPr>
        <p:spPr>
          <a:xfrm>
            <a:off x="510988" y="1325563"/>
            <a:ext cx="4554071" cy="3970318"/>
          </a:xfrm>
          <a:prstGeom prst="rect">
            <a:avLst/>
          </a:prstGeom>
          <a:solidFill>
            <a:srgbClr val="2723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Manager: Akhona Wotshela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Learnerships	-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learnerships@inseta.org.za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Internships	-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internships@inseta.org.za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Bursaries for Youth –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bursariesforyouth@inseta.org.za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Work-Integrated-Learning –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wil@inseta.org.za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6"/>
              </a:rPr>
              <a:t>akhonaw@inseta.org.za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Z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52EDC-6372-4D57-8C2E-3B415D2F4C03}"/>
              </a:ext>
            </a:extLst>
          </p:cNvPr>
          <p:cNvSpPr txBox="1"/>
          <p:nvPr/>
        </p:nvSpPr>
        <p:spPr>
          <a:xfrm>
            <a:off x="5154705" y="1325562"/>
            <a:ext cx="4554071" cy="39703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Manager: Nasreen Ravat</a:t>
            </a:r>
          </a:p>
          <a:p>
            <a:endParaRPr lang="en-US" dirty="0"/>
          </a:p>
          <a:p>
            <a:r>
              <a:rPr lang="en-US" dirty="0"/>
              <a:t>Bursaries for Workers -	</a:t>
            </a:r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Bursaryforworkers@inseta.org.za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Skills Programs for Workers	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-SP4WCashGrant@inseta.org.za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nasreenr@inseta.org.za</a:t>
            </a:r>
            <a:endParaRPr lang="en-US" dirty="0"/>
          </a:p>
          <a:p>
            <a:endParaRPr lang="en-US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984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AFA99-6970-49A0-86FE-F8B55DF5559D}"/>
              </a:ext>
            </a:extLst>
          </p:cNvPr>
          <p:cNvSpPr txBox="1"/>
          <p:nvPr/>
        </p:nvSpPr>
        <p:spPr>
          <a:xfrm>
            <a:off x="3078480" y="1371600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3600" dirty="0">
                <a:solidFill>
                  <a:srgbClr val="272361"/>
                </a:solidFill>
              </a:rPr>
              <a:t>END OF THE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66638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D9C11F3EF6B4E932C3D15529DA16C" ma:contentTypeVersion="5" ma:contentTypeDescription="Create a new document." ma:contentTypeScope="" ma:versionID="a4241e13f95ef715b887be9158e3c177">
  <xsd:schema xmlns:xsd="http://www.w3.org/2001/XMLSchema" xmlns:xs="http://www.w3.org/2001/XMLSchema" xmlns:p="http://schemas.microsoft.com/office/2006/metadata/properties" xmlns:ns2="835e7ae3-043b-48d8-b4ac-a211c3ae2f57" targetNamespace="http://schemas.microsoft.com/office/2006/metadata/properties" ma:root="true" ma:fieldsID="75ad041190e17c4efd20258a0e8346f1" ns2:_="">
    <xsd:import namespace="835e7ae3-043b-48d8-b4ac-a211c3ae2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e7ae3-043b-48d8-b4ac-a211c3ae2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84114-9DC1-4F03-8D10-0DD62567CCC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35e7ae3-043b-48d8-b4ac-a211c3ae2f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E51F2B-3B77-4E0F-A191-6CFE13CE8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9D3FA-1FB4-44A7-BF80-6DCCFBC65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e7ae3-043b-48d8-b4ac-a211c3ae2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279</Words>
  <Application>Microsoft Office PowerPoint</Application>
  <PresentationFormat>A4 Paper (210x297 mm)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1_Custom Design</vt:lpstr>
      <vt:lpstr>Discretionary Grant Online Application</vt:lpstr>
      <vt:lpstr>Meeting protocols</vt:lpstr>
      <vt:lpstr>Agenda</vt:lpstr>
      <vt:lpstr>Discretionary Grant workflow</vt:lpstr>
      <vt:lpstr>Please visit our website and click on banner</vt:lpstr>
      <vt:lpstr>Support Contact: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#Your Legacy lives on</dc:title>
  <dc:creator>Saloshnee Govender</dc:creator>
  <cp:lastModifiedBy>Tshepo Mabika</cp:lastModifiedBy>
  <cp:revision>27</cp:revision>
  <cp:lastPrinted>2020-03-12T10:55:06Z</cp:lastPrinted>
  <dcterms:created xsi:type="dcterms:W3CDTF">2020-03-12T10:54:33Z</dcterms:created>
  <dcterms:modified xsi:type="dcterms:W3CDTF">2020-05-08T09:01:57Z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0x0101000EAD9C11F3EF6B4E932C3D15529DA16C</vt:lpwstr>
  </property>
</Properties>
</file>